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64" r:id="rId4"/>
    <p:sldId id="262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42" autoAdjust="0"/>
  </p:normalViewPr>
  <p:slideViewPr>
    <p:cSldViewPr>
      <p:cViewPr varScale="1">
        <p:scale>
          <a:sx n="82" d="100"/>
          <a:sy n="8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5F71A-A8E6-4E85-8A13-0AC8364D2D0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A46CE-D6B7-486A-9B0B-11007EEE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4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6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63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2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33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C9B0C3-BBD6-4B48-B845-A446E6F6B4A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aba/pcc/naco/CJK/CJK%20NACO%20Best%20Practice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aba/pcc/naco/CJK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iwu@loc.gov" TargetMode="External"/><Relationship Id="rId4" Type="http://schemas.openxmlformats.org/officeDocument/2006/relationships/hyperlink" Target="mailto:sse2109@columbi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066800"/>
            <a:ext cx="7239000" cy="1828800"/>
          </a:xfrm>
        </p:spPr>
        <p:txBody>
          <a:bodyPr>
            <a:normAutofit/>
          </a:bodyPr>
          <a:lstStyle/>
          <a:p>
            <a:r>
              <a:rPr lang="en-US" b="1" dirty="0" smtClean="0"/>
              <a:t>CJK NACO Project Report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962400"/>
            <a:ext cx="7254240" cy="1905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2014  AAS CEAL Annual Meeting </a:t>
            </a: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Sarah S. Elman</a:t>
            </a: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Columbia University</a:t>
            </a: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March 2014</a:t>
            </a: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RDA NACO-Related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Online training completed in Nov. 2012</a:t>
            </a:r>
          </a:p>
          <a:p>
            <a:endParaRPr lang="en-US" sz="1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Post-training review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16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catalogers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have been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reviewed by CJK NACO Project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reviewers--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8 are independent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as of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mid-March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2014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02336" lvl="1" indent="0">
              <a:buNone/>
            </a:pPr>
            <a:endParaRPr lang="en-US" sz="1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Some were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reviewed by their institutional reviewers (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status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unknown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en-US" sz="8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6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new catalogers (in 2 institutions) joined the project in 2013</a:t>
            </a: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RDA NACO-Related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Workshops co-sponsored with CEAL CTP:</a:t>
            </a:r>
          </a:p>
          <a:p>
            <a:pPr marL="82296" indent="0">
              <a:buNone/>
            </a:pPr>
            <a:endParaRPr lang="en-US" sz="1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6686" lvl="1" indent="-514350">
              <a:buFont typeface="+mj-lt"/>
              <a:buAutoNum type="arabicParenR"/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March 2013</a:t>
            </a:r>
          </a:p>
          <a:p>
            <a:pPr lvl="3"/>
            <a:r>
              <a:rPr lang="en-US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CJK NACO Workshop – RDA highlights, updates, etc.</a:t>
            </a:r>
          </a:p>
          <a:p>
            <a:pPr lvl="3"/>
            <a:r>
              <a:rPr lang="en-US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53 people registered</a:t>
            </a:r>
          </a:p>
          <a:p>
            <a:pPr marL="923544" lvl="3" indent="0">
              <a:buNone/>
            </a:pPr>
            <a:endParaRPr 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6686" lvl="1" indent="-514350">
              <a:buFont typeface="+mj-lt"/>
              <a:buAutoNum type="arabicParenR"/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March 2014</a:t>
            </a:r>
          </a:p>
          <a:p>
            <a:pPr lvl="3"/>
            <a:r>
              <a:rPr lang="en-US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Advanced CJK NACO Workshop</a:t>
            </a:r>
          </a:p>
          <a:p>
            <a:pPr lvl="3"/>
            <a:r>
              <a:rPr lang="en-US" sz="2400" dirty="0" smtClean="0">
                <a:latin typeface="Calibri" panose="020F0502020204030204" pitchFamily="34" charset="0"/>
                <a:cs typeface="Arial" panose="020B0604020202020204" pitchFamily="34" charset="0"/>
              </a:rPr>
              <a:t>40 people registered</a:t>
            </a:r>
            <a:endParaRPr lang="en-US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CJK NACO Best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Practices Document</a:t>
            </a: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371600"/>
            <a:ext cx="73914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clarify cataloging rules and provide recommendations for dealing with CJK NACO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records</a:t>
            </a:r>
          </a:p>
          <a:p>
            <a:endParaRPr lang="en-US" sz="11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Location: CJK NACO Project website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  <a:hlinkClick r:id="rId3"/>
              </a:rPr>
              <a:t>www.loc.gov/aba/pcc/naco/CJK/CJK%20NACO%20Best%20Practice.doc</a:t>
            </a:r>
            <a:endParaRPr lang="en-US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en-US" sz="1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Current topics: 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  <a:cs typeface="Arial" panose="020B0604020202020204" pitchFamily="34" charset="0"/>
              </a:rPr>
              <a:t>Names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with “</a:t>
            </a:r>
            <a:r>
              <a:rPr lang="en-US" sz="2600" dirty="0" err="1">
                <a:latin typeface="Calibri" panose="020F0502020204030204" pitchFamily="34" charset="0"/>
                <a:cs typeface="Arial" panose="020B0604020202020204" pitchFamily="34" charset="0"/>
              </a:rPr>
              <a:t>jin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Arial" panose="020B0604020202020204" pitchFamily="34" charset="0"/>
              </a:rPr>
              <a:t>shi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” (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進士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or “</a:t>
            </a:r>
            <a:r>
              <a:rPr lang="en-US" sz="2600" dirty="0" err="1">
                <a:latin typeface="Calibri" panose="020F0502020204030204" pitchFamily="34" charset="0"/>
                <a:cs typeface="Arial" panose="020B0604020202020204" pitchFamily="34" charset="0"/>
              </a:rPr>
              <a:t>ju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Arial" panose="020B0604020202020204" pitchFamily="34" charset="0"/>
              </a:rPr>
              <a:t>ren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” (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舉人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dates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Treatment of 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籍貫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本籍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原籍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祖籍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and “&lt;</a:t>
            </a:r>
            <a:r>
              <a:rPr lang="en-US" sz="2600" i="1" dirty="0">
                <a:latin typeface="Calibri" panose="020F0502020204030204" pitchFamily="34" charset="0"/>
                <a:cs typeface="Arial" panose="020B0604020202020204" pitchFamily="34" charset="0"/>
              </a:rPr>
              <a:t>Place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zh-TW" altLang="en-US" sz="2600" dirty="0" smtClean="0">
                <a:latin typeface="Calibri" panose="020F0502020204030204" pitchFamily="34" charset="0"/>
                <a:cs typeface="Arial" panose="020B0604020202020204" pitchFamily="34" charset="0"/>
              </a:rPr>
              <a:t>人</a:t>
            </a:r>
            <a:r>
              <a:rPr lang="en-US" altLang="zh-TW" sz="2600" dirty="0" smtClean="0">
                <a:latin typeface="Calibri" panose="020F0502020204030204" pitchFamily="34" charset="0"/>
                <a:cs typeface="Arial" panose="020B0604020202020204" pitchFamily="34" charset="0"/>
              </a:rPr>
              <a:t>”,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etc.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Treatment of 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字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號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号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for personal names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Abbreviations in 670 $b </a:t>
            </a:r>
            <a:endParaRPr lang="en-US" sz="26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Calibri" panose="020F0502020204030204" pitchFamily="34" charset="0"/>
                <a:cs typeface="Arial" panose="020B0604020202020204" pitchFamily="34" charset="0"/>
              </a:rPr>
              <a:t>Treatment 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of variant pronunciations of characters (</a:t>
            </a:r>
            <a:r>
              <a:rPr lang="zh-TW" alt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多音字</a:t>
            </a:r>
            <a:r>
              <a:rPr lang="en-US" altLang="zh-TW" sz="2600" dirty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Romanization of ambiguous place </a:t>
            </a:r>
            <a:r>
              <a:rPr lang="en-US" sz="2600" dirty="0" smtClean="0">
                <a:latin typeface="Calibri" panose="020F0502020204030204" pitchFamily="34" charset="0"/>
                <a:cs typeface="Arial" panose="020B0604020202020204" pitchFamily="34" charset="0"/>
              </a:rPr>
              <a:t>names</a:t>
            </a:r>
          </a:p>
          <a:p>
            <a:pPr marL="402336" lvl="1" indent="0">
              <a:buNone/>
            </a:pPr>
            <a:endParaRPr lang="en-US" sz="11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Will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be updated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when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new topics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are proposed</a:t>
            </a: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82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315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Maintain and update CJK NACO Project website</a:t>
            </a:r>
          </a:p>
          <a:p>
            <a:pPr marL="82296" indent="0">
              <a:buNone/>
            </a:pPr>
            <a:endParaRPr lang="en-US" sz="8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Engage in discussions related to CJK NACO authority work and work with relevant parties to develop best practices</a:t>
            </a:r>
          </a:p>
          <a:p>
            <a:endParaRPr lang="en-US" sz="9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Organize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CJK NACO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trainings or webinars as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needed</a:t>
            </a:r>
            <a:endParaRPr lang="en-US" b="1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9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Participate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CJK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authority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record clean-up projects as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needed, e.g.,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conversion of Taiwan place names from WG to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pinyin, etc.</a:t>
            </a:r>
          </a:p>
          <a:p>
            <a:endParaRPr lang="en-US" sz="8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Increase no. of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CJK NACO contributors and reviewers</a:t>
            </a: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2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CJK NACO Project Website</a:t>
            </a:r>
          </a:p>
          <a:p>
            <a:pPr marL="402336" lvl="1" indent="0">
              <a:buNone/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  <a:hlinkClick r:id="rId3"/>
              </a:rPr>
              <a:t>http://www.loc.gov/aba/pcc/naco/CJK.html</a:t>
            </a:r>
            <a:endParaRPr lang="en-US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Coordinator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Sarah S. Elman (Columbia University)</a:t>
            </a:r>
          </a:p>
          <a:p>
            <a:pPr marL="649224" lvl="2" indent="0">
              <a:buNone/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  <a:hlinkClick r:id="rId4"/>
              </a:rPr>
              <a:t>sse2109@columbia.edu</a:t>
            </a:r>
            <a:endParaRPr lang="en-US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LC/PCC Liaison</a:t>
            </a:r>
          </a:p>
          <a:p>
            <a:pPr lvl="1"/>
            <a:r>
              <a:rPr lang="en-US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Jessalyn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 Zoom (Library of Congress)</a:t>
            </a:r>
          </a:p>
          <a:p>
            <a:pPr marL="649224" lvl="2" indent="0">
              <a:buNone/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  <a:hlinkClick r:id="rId5"/>
              </a:rPr>
              <a:t>jiwu@loc.gov</a:t>
            </a:r>
            <a:endParaRPr lang="en-US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85725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44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1477</TotalTime>
  <Words>317</Words>
  <Application>Microsoft Office PowerPoint</Application>
  <PresentationFormat>On-screen Show (4:3)</PresentationFormat>
  <Paragraphs>65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CJK NACO Project Report</vt:lpstr>
      <vt:lpstr>RDA NACO-Related Activities</vt:lpstr>
      <vt:lpstr>RDA NACO-Related Activities</vt:lpstr>
      <vt:lpstr>CJK NACO Best Practices Document</vt:lpstr>
      <vt:lpstr>Future Plans</vt:lpstr>
      <vt:lpstr>Contact Information</vt:lpstr>
    </vt:vector>
  </TitlesOfParts>
  <Company>LITO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CJK NACO Project Report</dc:title>
  <dc:creator>SSE2109</dc:creator>
  <cp:lastModifiedBy>SSE2109</cp:lastModifiedBy>
  <cp:revision>63</cp:revision>
  <dcterms:created xsi:type="dcterms:W3CDTF">2013-03-14T13:54:15Z</dcterms:created>
  <dcterms:modified xsi:type="dcterms:W3CDTF">2014-03-19T21:45:05Z</dcterms:modified>
</cp:coreProperties>
</file>